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4" r:id="rId4"/>
    <p:sldId id="263" r:id="rId5"/>
    <p:sldId id="258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FBBD-EAC5-41FC-8FBF-5AB415B4A0E0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9A92-8A49-4B32-97FA-90B1D2B8E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39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FBBD-EAC5-41FC-8FBF-5AB415B4A0E0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9A92-8A49-4B32-97FA-90B1D2B8E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63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FBBD-EAC5-41FC-8FBF-5AB415B4A0E0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9A92-8A49-4B32-97FA-90B1D2B8E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94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FBBD-EAC5-41FC-8FBF-5AB415B4A0E0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9A92-8A49-4B32-97FA-90B1D2B8E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22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FBBD-EAC5-41FC-8FBF-5AB415B4A0E0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9A92-8A49-4B32-97FA-90B1D2B8E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21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FBBD-EAC5-41FC-8FBF-5AB415B4A0E0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9A92-8A49-4B32-97FA-90B1D2B8E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41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FBBD-EAC5-41FC-8FBF-5AB415B4A0E0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9A92-8A49-4B32-97FA-90B1D2B8E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3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FBBD-EAC5-41FC-8FBF-5AB415B4A0E0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9A92-8A49-4B32-97FA-90B1D2B8E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73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FBBD-EAC5-41FC-8FBF-5AB415B4A0E0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9A92-8A49-4B32-97FA-90B1D2B8E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19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FBBD-EAC5-41FC-8FBF-5AB415B4A0E0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9A92-8A49-4B32-97FA-90B1D2B8E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8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FBBD-EAC5-41FC-8FBF-5AB415B4A0E0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9A92-8A49-4B32-97FA-90B1D2B8E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90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FFBBD-EAC5-41FC-8FBF-5AB415B4A0E0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79A92-8A49-4B32-97FA-90B1D2B8E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952500" y="974291"/>
            <a:ext cx="7239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i="1" smtClean="0">
                <a:solidFill>
                  <a:srgbClr val="FF9900"/>
                </a:solidFill>
              </a:rPr>
              <a:t>Phát Triển Thẩm Mỹ </a:t>
            </a:r>
            <a:endParaRPr lang="en-US" sz="4000" b="1" dirty="0">
              <a:solidFill>
                <a:srgbClr val="FF9900"/>
              </a:solidFill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0" y="2133600"/>
            <a:ext cx="9144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i="1" dirty="0">
                <a:solidFill>
                  <a:srgbClr val="CC0000"/>
                </a:solidFill>
              </a:rPr>
              <a:t>Đề tài: </a:t>
            </a:r>
            <a:r>
              <a:rPr lang="en-US" sz="3000" b="1" i="1" dirty="0" smtClean="0">
                <a:solidFill>
                  <a:srgbClr val="CC0000"/>
                </a:solidFill>
              </a:rPr>
              <a:t>VĐMH</a:t>
            </a:r>
            <a:r>
              <a:rPr lang="en-US" sz="4800" b="1" i="1" dirty="0" smtClean="0">
                <a:solidFill>
                  <a:srgbClr val="FF0000"/>
                </a:solidFill>
              </a:rPr>
              <a:t>“ Nhà mình rất vui”</a:t>
            </a:r>
            <a:endParaRPr lang="en-US" sz="4800" b="1" i="1" dirty="0">
              <a:solidFill>
                <a:srgbClr val="FF0000"/>
              </a:solidFill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447800" y="4114800"/>
            <a:ext cx="67437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i="1" dirty="0">
                <a:solidFill>
                  <a:srgbClr val="FF3399"/>
                </a:solidFill>
              </a:rPr>
              <a:t>Đối tượng:</a:t>
            </a:r>
            <a:r>
              <a:rPr lang="en-US" dirty="0">
                <a:solidFill>
                  <a:srgbClr val="FF3399"/>
                </a:solidFill>
              </a:rPr>
              <a:t> </a:t>
            </a:r>
            <a:r>
              <a:rPr lang="en-US" sz="3600" b="1" dirty="0">
                <a:solidFill>
                  <a:srgbClr val="FF3399"/>
                </a:solidFill>
              </a:rPr>
              <a:t>MG </a:t>
            </a:r>
            <a:r>
              <a:rPr lang="en-US" sz="3600" b="1" dirty="0" smtClean="0">
                <a:solidFill>
                  <a:srgbClr val="FF3399"/>
                </a:solidFill>
              </a:rPr>
              <a:t>Nhỡ (4-5 tuổi)</a:t>
            </a:r>
            <a:endParaRPr lang="en-US" sz="3600" b="1" dirty="0">
              <a:solidFill>
                <a:srgbClr val="FF3399"/>
              </a:solidFill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447800" y="4800600"/>
            <a:ext cx="62484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i="1" dirty="0">
                <a:solidFill>
                  <a:srgbClr val="9400ED"/>
                </a:solidFill>
              </a:rPr>
              <a:t>Giáo viên </a:t>
            </a:r>
            <a:r>
              <a:rPr lang="en-US" sz="3000" b="1" i="1" dirty="0" smtClean="0">
                <a:solidFill>
                  <a:srgbClr val="9400ED"/>
                </a:solidFill>
              </a:rPr>
              <a:t>:</a:t>
            </a:r>
            <a:r>
              <a:rPr lang="en-US" dirty="0">
                <a:solidFill>
                  <a:srgbClr val="9400ED"/>
                </a:solidFill>
              </a:rPr>
              <a:t> </a:t>
            </a:r>
            <a:r>
              <a:rPr lang="en-US" sz="3600" dirty="0" smtClean="0">
                <a:solidFill>
                  <a:srgbClr val="9400ED"/>
                </a:solidFill>
              </a:rPr>
              <a:t>Vũ Thùy Chi </a:t>
            </a:r>
            <a:endParaRPr lang="en-US" sz="3600" b="1" dirty="0" smtClean="0">
              <a:solidFill>
                <a:srgbClr val="00CC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00CC00"/>
                </a:solidFill>
              </a:rPr>
              <a:t>Năm học </a:t>
            </a:r>
            <a:r>
              <a:rPr lang="en-US" sz="3200" b="1" dirty="0" smtClean="0">
                <a:solidFill>
                  <a:srgbClr val="00CC00"/>
                </a:solidFill>
              </a:rPr>
              <a:t>2016 - 2017</a:t>
            </a:r>
            <a:endParaRPr lang="en-US" sz="3200" b="1" dirty="0">
              <a:solidFill>
                <a:srgbClr val="00CC00"/>
              </a:solidFill>
            </a:endParaRPr>
          </a:p>
          <a:p>
            <a:pPr>
              <a:spcBef>
                <a:spcPct val="50000"/>
              </a:spcBef>
            </a:pPr>
            <a:endParaRPr lang="en-US" sz="3200" b="1" dirty="0">
              <a:solidFill>
                <a:srgbClr val="00CC00"/>
              </a:solidFill>
            </a:endParaRPr>
          </a:p>
        </p:txBody>
      </p:sp>
      <p:pic>
        <p:nvPicPr>
          <p:cNvPr id="6153" name="Picture 9" descr="beedo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beedo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1524000" y="3352800"/>
            <a:ext cx="693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i="1" dirty="0">
                <a:solidFill>
                  <a:srgbClr val="CC0099"/>
                </a:solidFill>
              </a:rPr>
              <a:t>Chủ điểm:</a:t>
            </a:r>
            <a:r>
              <a:rPr lang="en-US" dirty="0">
                <a:solidFill>
                  <a:srgbClr val="CC0099"/>
                </a:solidFill>
              </a:rPr>
              <a:t> </a:t>
            </a:r>
            <a:r>
              <a:rPr lang="en-US" sz="3600" b="1" dirty="0" smtClean="0">
                <a:solidFill>
                  <a:srgbClr val="CC0099"/>
                </a:solidFill>
              </a:rPr>
              <a:t>Gia đình</a:t>
            </a:r>
            <a:endParaRPr lang="en-US" sz="3600" b="1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77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579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689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709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143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092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39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0934363833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VietNam</dc:creator>
  <cp:lastModifiedBy>VietNam</cp:lastModifiedBy>
  <cp:revision>3</cp:revision>
  <dcterms:created xsi:type="dcterms:W3CDTF">2015-10-28T09:29:10Z</dcterms:created>
  <dcterms:modified xsi:type="dcterms:W3CDTF">2017-04-13T04:09:32Z</dcterms:modified>
</cp:coreProperties>
</file>